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74" r:id="rId5"/>
    <p:sldId id="269" r:id="rId6"/>
    <p:sldId id="272" r:id="rId7"/>
    <p:sldId id="273" r:id="rId8"/>
    <p:sldId id="267" r:id="rId9"/>
    <p:sldId id="271" r:id="rId10"/>
  </p:sldIdLst>
  <p:sldSz cx="6858000" cy="9144000" type="screen4x3"/>
  <p:notesSz cx="6858000" cy="9144000"/>
  <p:custDataLst>
    <p:tags r:id="rId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76&#35838;%20%20&#29468;&#29468;&#20048;(&#23436;&#25972;).cpp" TargetMode="External"/><Relationship Id="rId5" Type="http://schemas.openxmlformats.org/officeDocument/2006/relationships/hyperlink" Target="&#31532;76&#35838;%20%20&#29468;&#29468;&#2004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748409" y="3419872"/>
            <a:ext cx="2031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76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猜猜乐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3419872"/>
            <a:ext cx="1944216" cy="2438047"/>
          </a:xfrm>
          <a:prstGeom prst="rect">
            <a:avLst/>
          </a:prstGeom>
        </p:spPr>
      </p:pic>
      <p:sp>
        <p:nvSpPr>
          <p:cNvPr id="5" name="AutoShape 1037"/>
          <p:cNvSpPr>
            <a:spLocks noChangeArrowheads="1"/>
          </p:cNvSpPr>
          <p:nvPr/>
        </p:nvSpPr>
        <p:spPr bwMode="auto">
          <a:xfrm>
            <a:off x="2193245" y="2372705"/>
            <a:ext cx="4076700" cy="209433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66675" indent="756285" algn="just">
              <a:spcAft>
                <a:spcPts val="0"/>
              </a:spcAft>
            </a:pPr>
            <a:r>
              <a:rPr lang="zh-CN" sz="2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试编一程序，输入要猜的数，让计算机输出尼克二分法猜数的过程。</a:t>
            </a:r>
            <a:endParaRPr lang="zh-CN" sz="28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4064" y="2411760"/>
            <a:ext cx="5186035" cy="4636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1    2   3   4   5   6   7   8   9  10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11  12  13  14  15  16  17  18  19  20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21  22  23  24  25  26  27  28  29  30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31  32  33  34  35  36  37  38  39  40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41  42  43  44  45  46  47  48  49  50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51  52  53  54  55  56  57  58  59  60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61  62  63  64  65  66  67  68  69  70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71  72  73  74  75  76  77  78  79  80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81  82  83  84  85  86  87  88  89  90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91  92  93  94  95  96  97  98  99  100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2125" y="61937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latin typeface="楷体" panose="02010609060101010101" pitchFamily="49" charset="-122"/>
                <a:ea typeface="楷体" panose="02010609060101010101" pitchFamily="49" charset="-122"/>
              </a:rPr>
              <a:t>56</a:t>
            </a:r>
            <a:endParaRPr lang="zh-CN" altLang="en-US" sz="8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924108" y="25152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latin typeface="楷体" panose="02010609060101010101" pitchFamily="49" charset="-122"/>
                <a:ea typeface="楷体" panose="02010609060101010101" pitchFamily="49" charset="-122"/>
              </a:rPr>
              <a:t>56</a:t>
            </a:r>
            <a:endParaRPr lang="zh-CN" altLang="en-US" sz="8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632" y="2915816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1+100</a:t>
            </a:r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÷2=50.5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34367" y="291581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50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4293096" y="3259707"/>
            <a:ext cx="5590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-46554" y="3905096"/>
            <a:ext cx="433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+100</a:t>
            </a:r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÷2=75.5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9889" y="392317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75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225449" y="4283968"/>
            <a:ext cx="5590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883850" y="291581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83849" y="396080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大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35792" y="4930299"/>
            <a:ext cx="433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51+</a:t>
            </a:r>
            <a:r>
              <a:rPr lang="en-US" altLang="zh-CN" sz="36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74</a:t>
            </a:r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÷2=62.5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30651" y="494837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62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236211" y="5309171"/>
            <a:ext cx="5590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894611" y="498600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大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121" y="5896076"/>
            <a:ext cx="433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51+61</a:t>
            </a:r>
            <a:r>
              <a:rPr lang="zh-CN" altLang="en-US" sz="36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3600">
                <a:latin typeface="楷体" panose="02010609060101010101" pitchFamily="49" charset="-122"/>
                <a:ea typeface="楷体" panose="02010609060101010101" pitchFamily="49" charset="-122"/>
              </a:rPr>
              <a:t>÷2=56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484784" y="5198298"/>
            <a:ext cx="432048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58976" y="5668462"/>
            <a:ext cx="432048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17232" y="4283968"/>
            <a:ext cx="432048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501008" y="4766250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4064" y="2411760"/>
            <a:ext cx="518603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1    2   3   4   5   6   7   8   9  10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11  12  13  14  15  16  17  18  19  20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21  22  23  24  25  26  27  28  29  30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31  32  33  34  35  36  37  38  39  40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41  42  43  44  45  46  47  48  49  </a:t>
            </a:r>
            <a:r>
              <a:rPr lang="en-US" altLang="zh-CN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50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51  52  53  54  55  </a:t>
            </a:r>
            <a:r>
              <a:rPr lang="en-US" altLang="zh-CN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56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 57  58  59  60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61  </a:t>
            </a:r>
            <a:r>
              <a:rPr lang="en-US" altLang="zh-CN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62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 63  64  65  66  67  68  69  70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71  72  73  74  </a:t>
            </a:r>
            <a:r>
              <a:rPr lang="en-US" altLang="zh-CN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75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 76  77  78  79  80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81  82  83  84  85  86  87  88  89  90 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91  92  93  94  95  96  97  98  99  100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2125" y="61937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>
                <a:latin typeface="楷体" panose="02010609060101010101" pitchFamily="49" charset="-122"/>
                <a:ea typeface="楷体" panose="02010609060101010101" pitchFamily="49" charset="-122"/>
              </a:rPr>
              <a:t>56</a:t>
            </a:r>
            <a:endParaRPr lang="zh-CN" altLang="en-US" sz="8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12776" y="5954125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7">
            <a:hlinkClick r:id="rId5" tooltip="点一点" action="ppaction://hlinkfile"/>
          </p:cNvPr>
          <p:cNvSpPr txBox="1"/>
          <p:nvPr/>
        </p:nvSpPr>
        <p:spPr>
          <a:xfrm>
            <a:off x="2553767" y="5948561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8">
            <a:hlinkClick r:id="rId6" tooltip="点一点" action="ppaction://hlinkfile"/>
          </p:cNvPr>
          <p:cNvSpPr txBox="1"/>
          <p:nvPr/>
        </p:nvSpPr>
        <p:spPr>
          <a:xfrm>
            <a:off x="2553767" y="664397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84" y="2398572"/>
            <a:ext cx="52006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efd4f91-cd81-49e6-937d-0fa2524c4149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WPS 演示</Application>
  <PresentationFormat>全屏显示(4:3)</PresentationFormat>
  <Paragraphs>67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仿宋</vt:lpstr>
      <vt:lpstr>楷体</vt:lpstr>
      <vt:lpstr>Times New Roman</vt:lpstr>
      <vt:lpstr>华文楷体</vt:lpstr>
      <vt:lpstr>Calibri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68</cp:revision>
  <dcterms:created xsi:type="dcterms:W3CDTF">2017-03-13T11:27:00Z</dcterms:created>
  <dcterms:modified xsi:type="dcterms:W3CDTF">2023-03-31T09:41:15Z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6C476B7C58C14BF4B1B0EB0F4BB3812E_12</vt:lpwstr>
  </property>
  <property fmtid="{D5CDD505-2E9C-101B-9397-08002B2CF9AE}" pid="3" name="KSOProductBuildVer">
    <vt:lpwstr>2052-11.1.0.14036</vt:lpwstr>
  </property>
</Properties>
</file>